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3" r:id="rId67"/>
    <p:sldId id="324" r:id="rId68"/>
    <p:sldId id="325" r:id="rId69"/>
    <p:sldId id="326" r:id="rId70"/>
    <p:sldId id="327" r:id="rId71"/>
    <p:sldId id="32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  <a:srgbClr val="FF6D6D"/>
    <a:srgbClr val="FF0505"/>
    <a:srgbClr val="FF5757"/>
    <a:srgbClr val="FFDDDD"/>
    <a:srgbClr val="FFBDBD"/>
    <a:srgbClr val="FFA7A7"/>
    <a:srgbClr val="FF8F8F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>
        <p:scale>
          <a:sx n="150" d="100"/>
          <a:sy n="150" d="100"/>
        </p:scale>
        <p:origin x="-2004" y="-5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3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2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/>
                        </m:ctrlPr>
                      </m:sSubPr>
                      <m:e>
                        <m:r>
                          <a:rPr lang="en-US" sz="1400" b="0" i="1" smtClean="0"/>
                          <m:t>𝑆𝑆</m:t>
                        </m:r>
                      </m:e>
                      <m:sub>
                        <m:r>
                          <a:rPr lang="en-US" sz="1400" b="0" i="1" smtClean="0"/>
                          <m:t>𝑡</m:t>
                        </m:r>
                      </m:sub>
                    </m:sSub>
                    <m:r>
                      <a:rPr lang="en-US" sz="1400" b="0" i="1" smtClean="0"/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/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/>
                            </m:ctrlPr>
                          </m:sSupPr>
                          <m:e>
                            <m:r>
                              <a:rPr lang="en-US" sz="1400" i="1"/>
                              <m:t>(</m:t>
                            </m:r>
                            <m:r>
                              <a:rPr lang="en-US" sz="1400" i="1"/>
                              <m:t>𝑥</m:t>
                            </m:r>
                            <m:r>
                              <a:rPr lang="en-US" sz="1400" i="1"/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/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/>
                              <m:t>)</m:t>
                            </m:r>
                          </m:e>
                          <m:sup>
                            <m:r>
                              <a:rPr lang="en-US" sz="1400" i="1"/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/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(1−4)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3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3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4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5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5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7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blipFill>
                <a:blip r:embed="rId3"/>
                <a:stretch>
                  <a:fillRect l="-695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/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/>
                            <m:t>𝑡</m:t>
                          </m:r>
                        </m:sub>
                      </m:sSub>
                      <m:r>
                        <a:rPr lang="en-US" sz="1400" b="0" i="1" smtClean="0"/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blipFill>
                <a:blip r:embed="rId4"/>
                <a:stretch>
                  <a:fillRect l="-2817" r="-281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</a:t>
                </a:r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3(4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3(6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= 24 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blipFill>
                <a:blip r:embed="rId3"/>
                <a:stretch>
                  <a:fillRect l="-1292" t="-165714" r="-1421" b="-2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/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/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blipFill>
                <a:blip r:embed="rId4"/>
                <a:stretch>
                  <a:fillRect l="-2740" r="-228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/>
                        </m:ctrlPr>
                      </m:sSubPr>
                      <m:e>
                        <m:r>
                          <a:rPr lang="en-US" sz="1400" b="0" i="1" smtClean="0"/>
                          <m:t>𝑆𝑆</m:t>
                        </m:r>
                      </m:e>
                      <m:sub>
                        <m:r>
                          <a:rPr lang="en-US" sz="1400" b="0" i="1" smtClean="0"/>
                          <m:t>𝑡</m:t>
                        </m:r>
                      </m:sub>
                    </m:sSub>
                    <m:r>
                      <a:rPr lang="en-US" sz="1400" b="0" i="1" smtClean="0"/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/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/>
                            </m:ctrlPr>
                          </m:sSupPr>
                          <m:e>
                            <m:r>
                              <a:rPr lang="en-US" sz="1400" i="1"/>
                              <m:t>(</m:t>
                            </m:r>
                            <m:r>
                              <a:rPr lang="en-US" sz="1400" i="1"/>
                              <m:t>𝑥</m:t>
                            </m:r>
                            <m:r>
                              <a:rPr lang="en-US" sz="1400" i="1"/>
                              <m:t>−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/>
                              <m:t>)</m:t>
                            </m:r>
                          </m:e>
                          <m:sup>
                            <m:r>
                              <a:rPr lang="en-US" sz="1400" i="1"/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/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3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3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4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5</m:t>
                        </m:r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5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  <m:r>
                      <a:rPr lang="en-US" sz="1400" i="1"/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7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blipFill>
                <a:blip r:embed="rId3"/>
                <a:stretch>
                  <a:fillRect l="-682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8844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/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</m:e>
                      <m:sub>
                        <m:r>
                          <a:rPr lang="en-US" sz="1400" b="0" i="1" smtClean="0"/>
                          <m:t>𝑡</m:t>
                        </m:r>
                      </m:sub>
                    </m:sSub>
                    <m:r>
                      <a:rPr lang="en-US" sz="1400" b="0" i="1" smtClean="0"/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=9 −3</m:t>
                    </m:r>
                  </m:oMath>
                </a14:m>
                <a:r>
                  <a:rPr lang="en-US" sz="1400" dirty="0"/>
                  <a:t> = 6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884490" cy="215444"/>
              </a:xfrm>
              <a:prstGeom prst="rect">
                <a:avLst/>
              </a:prstGeom>
              <a:blipFill>
                <a:blip r:embed="rId4"/>
                <a:stretch>
                  <a:fillRect l="-3236" t="-25000" r="-5178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70427"/>
              </p:ext>
            </p:extLst>
          </p:nvPr>
        </p:nvGraphicFramePr>
        <p:xfrm>
          <a:off x="2679700" y="1529291"/>
          <a:ext cx="652462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875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Variance,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1810</Words>
  <Application>Microsoft Office PowerPoint</Application>
  <PresentationFormat>Widescreen</PresentationFormat>
  <Paragraphs>743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209</cp:revision>
  <dcterms:created xsi:type="dcterms:W3CDTF">2021-01-07T02:10:10Z</dcterms:created>
  <dcterms:modified xsi:type="dcterms:W3CDTF">2021-03-30T21:32:06Z</dcterms:modified>
</cp:coreProperties>
</file>